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718" y="-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3018" y="-8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E086E-DB41-4AAB-A5CB-47B731A89D03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92CB1-952D-4245-AFF7-897D44AFD0D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92CB1-952D-4245-AFF7-897D44AFD0D1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713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タイトル 28"/>
          <p:cNvSpPr>
            <a:spLocks noGrp="1"/>
          </p:cNvSpPr>
          <p:nvPr>
            <p:ph type="ctrTitle"/>
          </p:nvPr>
        </p:nvSpPr>
        <p:spPr>
          <a:xfrm>
            <a:off x="285750" y="6471216"/>
            <a:ext cx="6343650" cy="1629833"/>
          </a:xfrm>
        </p:spPr>
        <p:txBody>
          <a:bodyPr anchor="t"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85750" y="5181600"/>
            <a:ext cx="6343650" cy="12192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 サブタイトルの書式設定</a:t>
            </a:r>
            <a:endParaRPr kumimoji="0" lang="en-US"/>
          </a:p>
        </p:txBody>
      </p:sp>
      <p:sp>
        <p:nvSpPr>
          <p:cNvPr id="16" name="日付プレースホル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2" name="フッター プレースホル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スライド番号プレースホルダ 14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43500" y="732369"/>
            <a:ext cx="1371600" cy="7802033"/>
          </a:xfrm>
        </p:spPr>
        <p:txBody>
          <a:bodyPr vert="eaVert"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732369"/>
            <a:ext cx="4686300" cy="7802033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27" name="コンテンツ プレースホル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>
          <a:xfrm>
            <a:off x="2686050" y="101601"/>
            <a:ext cx="2171700" cy="385233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459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テキスト プレースホルダ 5"/>
          <p:cNvSpPr>
            <a:spLocks noGrp="1"/>
          </p:cNvSpPr>
          <p:nvPr>
            <p:ph type="body" idx="1"/>
          </p:nvPr>
        </p:nvSpPr>
        <p:spPr>
          <a:xfrm>
            <a:off x="285750" y="2235200"/>
            <a:ext cx="6343650" cy="16256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19" name="日付プレースホル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135356" y="3929447"/>
            <a:ext cx="6515100" cy="1579767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4" name="コンテンツ プレースホルダ 13"/>
          <p:cNvSpPr>
            <a:spLocks noGrp="1"/>
          </p:cNvSpPr>
          <p:nvPr>
            <p:ph sz="half" idx="1"/>
          </p:nvPr>
        </p:nvSpPr>
        <p:spPr>
          <a:xfrm>
            <a:off x="228600" y="2133600"/>
            <a:ext cx="31432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half" idx="2"/>
          </p:nvPr>
        </p:nvSpPr>
        <p:spPr>
          <a:xfrm>
            <a:off x="3486150" y="2133600"/>
            <a:ext cx="32575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 28"/>
          <p:cNvSpPr>
            <a:spLocks noGrp="1"/>
          </p:cNvSpPr>
          <p:nvPr>
            <p:ph type="title"/>
          </p:nvPr>
        </p:nvSpPr>
        <p:spPr>
          <a:xfrm>
            <a:off x="228600" y="7213600"/>
            <a:ext cx="6457950" cy="11768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211083" y="889000"/>
            <a:ext cx="3217917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25" name="テキスト プレースホルダ 24"/>
          <p:cNvSpPr>
            <a:spLocks noGrp="1"/>
          </p:cNvSpPr>
          <p:nvPr>
            <p:ph type="body" sz="half" idx="3"/>
          </p:nvPr>
        </p:nvSpPr>
        <p:spPr>
          <a:xfrm>
            <a:off x="3483769" y="889000"/>
            <a:ext cx="3219181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211083" y="1754717"/>
            <a:ext cx="3217917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8" name="コンテンツ プレースホルダ 27"/>
          <p:cNvSpPr>
            <a:spLocks noGrp="1"/>
          </p:cNvSpPr>
          <p:nvPr>
            <p:ph sz="quarter" idx="4"/>
          </p:nvPr>
        </p:nvSpPr>
        <p:spPr>
          <a:xfrm>
            <a:off x="3486548" y="1754717"/>
            <a:ext cx="3216402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172200" y="8636000"/>
            <a:ext cx="571500" cy="329184"/>
          </a:xfrm>
        </p:spPr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385762" y="8026401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 2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2" name="日付プレースホル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24" name="フッター プレースホル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385762" y="779882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>
          <a:xfrm>
            <a:off x="342900" y="7315200"/>
            <a:ext cx="6343650" cy="694267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26" name="テキスト プレースホルダ 25"/>
          <p:cNvSpPr>
            <a:spLocks noGrp="1"/>
          </p:cNvSpPr>
          <p:nvPr>
            <p:ph type="body" idx="2"/>
          </p:nvPr>
        </p:nvSpPr>
        <p:spPr>
          <a:xfrm>
            <a:off x="342900" y="812800"/>
            <a:ext cx="2256235" cy="64008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14" name="コンテンツ プレースホルダ 13"/>
          <p:cNvSpPr>
            <a:spLocks noGrp="1"/>
          </p:cNvSpPr>
          <p:nvPr>
            <p:ph sz="half" idx="1"/>
          </p:nvPr>
        </p:nvSpPr>
        <p:spPr>
          <a:xfrm>
            <a:off x="2681287" y="812800"/>
            <a:ext cx="4005263" cy="6400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29" name="フッター プレースホル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図プレースホルダ 12"/>
          <p:cNvSpPr>
            <a:spLocks noGrp="1"/>
          </p:cNvSpPr>
          <p:nvPr>
            <p:ph type="pic" idx="1"/>
          </p:nvPr>
        </p:nvSpPr>
        <p:spPr>
          <a:xfrm>
            <a:off x="2628900" y="822179"/>
            <a:ext cx="3771900" cy="48768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7" name="タイトル 16"/>
          <p:cNvSpPr>
            <a:spLocks noGrp="1"/>
          </p:cNvSpPr>
          <p:nvPr>
            <p:ph type="title"/>
          </p:nvPr>
        </p:nvSpPr>
        <p:spPr>
          <a:xfrm>
            <a:off x="285750" y="6658347"/>
            <a:ext cx="4400550" cy="696384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26" name="テキスト プレースホルダ 25"/>
          <p:cNvSpPr>
            <a:spLocks noGrp="1"/>
          </p:cNvSpPr>
          <p:nvPr>
            <p:ph type="body" sz="half" idx="2"/>
          </p:nvPr>
        </p:nvSpPr>
        <p:spPr>
          <a:xfrm>
            <a:off x="285750" y="7377624"/>
            <a:ext cx="4400550" cy="1024467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228600" y="2072217"/>
            <a:ext cx="65151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1" name="日付プレースホルダ 10"/>
          <p:cNvSpPr>
            <a:spLocks noGrp="1"/>
          </p:cNvSpPr>
          <p:nvPr>
            <p:ph type="dt" sz="half" idx="2"/>
          </p:nvPr>
        </p:nvSpPr>
        <p:spPr>
          <a:xfrm>
            <a:off x="4857750" y="101601"/>
            <a:ext cx="1885950" cy="38523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3C3CAA-81E1-47AA-A4FE-8531CC090C90}" type="datetimeFigureOut">
              <a:rPr kumimoji="1" lang="ja-JP" altLang="en-US" smtClean="0"/>
              <a:pPr/>
              <a:t>2025/9/26</a:t>
            </a:fld>
            <a:endParaRPr kumimoji="1" lang="ja-JP" altLang="en-US"/>
          </a:p>
        </p:txBody>
      </p:sp>
      <p:sp>
        <p:nvSpPr>
          <p:cNvPr id="28" name="フッター プレースホルダ 27"/>
          <p:cNvSpPr>
            <a:spLocks noGrp="1"/>
          </p:cNvSpPr>
          <p:nvPr>
            <p:ph type="ftr" sz="quarter" idx="3"/>
          </p:nvPr>
        </p:nvSpPr>
        <p:spPr>
          <a:xfrm>
            <a:off x="2343150" y="101601"/>
            <a:ext cx="2514600" cy="385233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>
          <a:xfrm>
            <a:off x="6172200" y="8636001"/>
            <a:ext cx="571500" cy="325967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594313-4306-4B0F-BCE4-AF4F292531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" name="タイトル プレースホルダ 9"/>
          <p:cNvSpPr>
            <a:spLocks noGrp="1"/>
          </p:cNvSpPr>
          <p:nvPr>
            <p:ph type="title"/>
          </p:nvPr>
        </p:nvSpPr>
        <p:spPr>
          <a:xfrm>
            <a:off x="228600" y="609600"/>
            <a:ext cx="6515100" cy="1117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385762" y="1410649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1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1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67630">
              <a:srgbClr val="F7D096"/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図 23">
            <a:extLst>
              <a:ext uri="{FF2B5EF4-FFF2-40B4-BE49-F238E27FC236}">
                <a16:creationId xmlns="" xmlns:a16="http://schemas.microsoft.com/office/drawing/2014/main" id="{518C1129-4056-FEF3-F57E-B32E2EC13195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45000" contrast="-45000"/>
          </a:blip>
          <a:srcRect/>
          <a:stretch>
            <a:fillRect/>
          </a:stretch>
        </p:blipFill>
        <p:spPr bwMode="auto">
          <a:xfrm>
            <a:off x="2357430" y="214282"/>
            <a:ext cx="206212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https://i0.wp.com/itamaeillustration.com/wp-content/uploads/2021/11/Plaquewallpink-i.png?resize=842%2C59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86" y="3786182"/>
            <a:ext cx="3143272" cy="1923734"/>
          </a:xfrm>
          <a:prstGeom prst="rect">
            <a:avLst/>
          </a:prstGeom>
          <a:noFill/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85728" y="-108520"/>
            <a:ext cx="6343650" cy="1647828"/>
          </a:xfrm>
        </p:spPr>
        <p:txBody>
          <a:bodyPr>
            <a:noAutofit/>
          </a:bodyPr>
          <a:lstStyle/>
          <a:p>
            <a:r>
              <a:rPr lang="ja-JP" altLang="en-US" sz="4400" i="1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　</a:t>
            </a:r>
            <a:r>
              <a:rPr lang="ja-JP" altLang="en-US" sz="4400" i="1" dirty="0" smtClean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</a:t>
            </a:r>
            <a:r>
              <a:rPr lang="ja-JP" altLang="en-US" sz="4400" i="1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回</a:t>
            </a:r>
          </a:p>
          <a:p>
            <a:r>
              <a:rPr kumimoji="1" lang="ja-JP" altLang="en-US" sz="4400" i="1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健　</a:t>
            </a:r>
            <a:r>
              <a:rPr kumimoji="1" lang="ja-JP" altLang="en-US" sz="4400" i="1" dirty="0" smtClean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芯　セ　　ミ</a:t>
            </a:r>
            <a:r>
              <a:rPr kumimoji="1" lang="ja-JP" altLang="en-US" sz="4400" i="1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4400" i="1" dirty="0" smtClean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ナ</a:t>
            </a:r>
            <a:r>
              <a:rPr kumimoji="1" lang="ja-JP" altLang="en-US" sz="4400" i="1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4400" i="1" dirty="0" smtClean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kumimoji="1" lang="ja-JP" altLang="en-US" sz="4400" i="1" dirty="0" err="1" smtClean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ー</a:t>
            </a:r>
            <a:endParaRPr kumimoji="1" lang="ja-JP" altLang="en-US" sz="4400" i="1" dirty="0">
              <a:solidFill>
                <a:schemeClr val="accent5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00306" y="1571604"/>
            <a:ext cx="435769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u="sng" dirty="0" smtClean="0"/>
              <a:t>講師 </a:t>
            </a:r>
            <a:endParaRPr kumimoji="1" lang="en-US" altLang="ja-JP" sz="2400" u="sng" dirty="0" smtClean="0"/>
          </a:p>
          <a:p>
            <a:r>
              <a:rPr kumimoji="1" lang="ja-JP" altLang="en-US" sz="2400" u="sng" dirty="0" smtClean="0"/>
              <a:t>ライフクリニック</a:t>
            </a:r>
            <a:endParaRPr kumimoji="1" lang="en-US" altLang="ja-JP" sz="2400" u="sng" dirty="0" smtClean="0"/>
          </a:p>
          <a:p>
            <a:r>
              <a:rPr lang="ja-JP" altLang="en-US" sz="2400" u="sng" dirty="0" smtClean="0"/>
              <a:t>医局長　</a:t>
            </a:r>
            <a:r>
              <a:rPr kumimoji="1" lang="ja-JP" altLang="en-US" sz="2400" u="sng" dirty="0" smtClean="0"/>
              <a:t>橘</a:t>
            </a:r>
            <a:r>
              <a:rPr lang="ja-JP" altLang="en-US" sz="2400" u="sng" dirty="0" smtClean="0"/>
              <a:t> </a:t>
            </a:r>
            <a:r>
              <a:rPr kumimoji="1" lang="ja-JP" altLang="en-US" sz="2400" u="sng" dirty="0" smtClean="0"/>
              <a:t>秀徳 　医師</a:t>
            </a:r>
            <a:endParaRPr lang="en-US" altLang="ja-JP" sz="2400" u="sng" dirty="0" smtClean="0">
              <a:solidFill>
                <a:srgbClr val="002060"/>
              </a:solidFill>
            </a:endParaRPr>
          </a:p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内容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「生活習慣病 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 </a:t>
            </a:r>
            <a:r>
              <a:rPr kumimoji="1" lang="en-US" altLang="ja-JP" sz="3600" dirty="0" smtClean="0">
                <a:solidFill>
                  <a:srgbClr val="FF0000"/>
                </a:solidFill>
              </a:rPr>
              <a:t>update</a:t>
            </a:r>
            <a:r>
              <a:rPr kumimoji="1" lang="ja-JP" altLang="en-US" sz="2800" b="1" dirty="0" smtClean="0">
                <a:solidFill>
                  <a:srgbClr val="FF0000"/>
                </a:solidFill>
              </a:rPr>
              <a:t>」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u="sng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82208" y="5652120"/>
            <a:ext cx="661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開催日程：令和   </a:t>
            </a:r>
            <a:r>
              <a:rPr lang="ja-JP" altLang="en-US" sz="2400" dirty="0" smtClean="0"/>
              <a:t>７</a:t>
            </a:r>
            <a:r>
              <a:rPr lang="ja-JP" altLang="en-US" sz="2400" b="1" dirty="0" smtClean="0"/>
              <a:t>年１０ 月 １７日（金）</a:t>
            </a:r>
            <a:endParaRPr lang="en-US" altLang="ja-JP" sz="2400" b="1" dirty="0"/>
          </a:p>
          <a:p>
            <a:r>
              <a:rPr lang="ja-JP" altLang="en-US" sz="2400" dirty="0"/>
              <a:t>場　　所：ティアラこうとう　中</a:t>
            </a:r>
            <a:r>
              <a:rPr lang="ja-JP" altLang="en-US" sz="2400" dirty="0" smtClean="0"/>
              <a:t>会議室</a:t>
            </a:r>
            <a:endParaRPr lang="en-US" altLang="ja-JP" sz="2400" dirty="0"/>
          </a:p>
          <a:p>
            <a:r>
              <a:rPr kumimoji="1" lang="ja-JP" altLang="en-US" sz="2400" dirty="0"/>
              <a:t>時　　間：</a:t>
            </a:r>
            <a:r>
              <a:rPr kumimoji="1" lang="en-US" altLang="ja-JP" sz="2400" b="1" dirty="0"/>
              <a:t>18</a:t>
            </a:r>
            <a:r>
              <a:rPr kumimoji="1" lang="ja-JP" altLang="en-US" sz="2400" b="1" dirty="0"/>
              <a:t>：</a:t>
            </a:r>
            <a:r>
              <a:rPr kumimoji="1" lang="en-US" altLang="ja-JP" sz="2400" b="1" dirty="0"/>
              <a:t>30</a:t>
            </a:r>
            <a:r>
              <a:rPr kumimoji="1" lang="ja-JP" altLang="en-US" sz="2400" b="1" dirty="0"/>
              <a:t>　～</a:t>
            </a:r>
            <a:r>
              <a:rPr kumimoji="1" lang="en-US" altLang="ja-JP" sz="2400" b="1" dirty="0"/>
              <a:t>19</a:t>
            </a:r>
            <a:r>
              <a:rPr kumimoji="1" lang="ja-JP" altLang="en-US" sz="2400" b="1" dirty="0"/>
              <a:t>：</a:t>
            </a:r>
            <a:r>
              <a:rPr kumimoji="1" lang="en-US" altLang="ja-JP" sz="2400" b="1" dirty="0"/>
              <a:t>30</a:t>
            </a:r>
            <a:r>
              <a:rPr kumimoji="1" lang="ja-JP" altLang="en-US" sz="2400" b="1" dirty="0"/>
              <a:t>　</a:t>
            </a:r>
            <a:r>
              <a:rPr kumimoji="1" lang="en-US" altLang="ja-JP" sz="1600" b="1" dirty="0"/>
              <a:t>※</a:t>
            </a:r>
            <a:r>
              <a:rPr kumimoji="1" lang="ja-JP" altLang="en-US" sz="1600" b="1" dirty="0"/>
              <a:t>軽食</a:t>
            </a:r>
            <a:r>
              <a:rPr kumimoji="1" lang="ja-JP" altLang="en-US" sz="1600" b="1" dirty="0" smtClean="0"/>
              <a:t>あり</a:t>
            </a:r>
            <a:endParaRPr kumimoji="1" lang="ja-JP" altLang="en-US" sz="1600" b="1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0" y="4071934"/>
            <a:ext cx="2928934" cy="16466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　</a:t>
            </a:r>
            <a:r>
              <a:rPr kumimoji="1" lang="ja-JP" altLang="en-US" dirty="0" smtClean="0"/>
              <a:t>　　橘　秀徳</a:t>
            </a:r>
            <a:endParaRPr kumimoji="1" lang="en-US" altLang="ja-JP" dirty="0"/>
          </a:p>
          <a:p>
            <a:r>
              <a:rPr kumimoji="1"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東海大学　医学部卒業。</a:t>
            </a:r>
            <a:endParaRPr kumimoji="1" lang="en-US" altLang="ja-JP" sz="12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卒業後は新潟県下越病院、富山県立中央病院、富山県かみい</a:t>
            </a:r>
            <a:r>
              <a:rPr lang="ja-JP" altLang="en-US" sz="1200" b="1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ち</a:t>
            </a:r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総合病院にて内科医として勤務。</a:t>
            </a:r>
            <a:endParaRPr lang="en-US" altLang="ja-JP" sz="12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2023</a:t>
            </a:r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lang="en-US" altLang="ja-JP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月よりライフクリニックにて</a:t>
            </a:r>
            <a:endParaRPr lang="en-US" altLang="ja-JP" sz="12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勤務開始。</a:t>
            </a:r>
            <a:endParaRPr lang="en-US" altLang="ja-JP" sz="12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1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572116" y="8072462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こちらの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QR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コードからでもお申込できます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="" xmlns:a16="http://schemas.microsoft.com/office/drawing/2014/main" id="{44A802F4-052D-4349-D96A-4EDAA57CC1F3}"/>
              </a:ext>
            </a:extLst>
          </p:cNvPr>
          <p:cNvGrpSpPr/>
          <p:nvPr/>
        </p:nvGrpSpPr>
        <p:grpSpPr>
          <a:xfrm>
            <a:off x="142852" y="6786578"/>
            <a:ext cx="5475028" cy="1477328"/>
            <a:chOff x="7343652" y="5541709"/>
            <a:chExt cx="5475028" cy="1477328"/>
          </a:xfrm>
        </p:grpSpPr>
        <p:sp>
          <p:nvSpPr>
            <p:cNvPr id="15" name="テキスト ボックス 14"/>
            <p:cNvSpPr txBox="1"/>
            <p:nvPr/>
          </p:nvSpPr>
          <p:spPr>
            <a:xfrm>
              <a:off x="7343652" y="5541709"/>
              <a:ext cx="5475028" cy="147732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申し込み返信先（</a:t>
              </a:r>
              <a:r>
                <a:rPr kumimoji="1" lang="en-US" altLang="ja-JP" dirty="0"/>
                <a:t>FAX:03-6369-3397)</a:t>
              </a:r>
            </a:p>
            <a:p>
              <a:r>
                <a:rPr lang="en-US" altLang="ja-JP" u="sng" dirty="0"/>
                <a:t/>
              </a:r>
              <a:br>
                <a:rPr lang="en-US" altLang="ja-JP" u="sng" dirty="0"/>
              </a:br>
              <a:r>
                <a:rPr lang="ja-JP" altLang="en-US" u="sng" dirty="0"/>
                <a:t>事業所名</a:t>
              </a:r>
              <a:r>
                <a:rPr lang="ja-JP" altLang="en-US" dirty="0"/>
                <a:t>：</a:t>
              </a:r>
              <a:endParaRPr lang="en-US" altLang="ja-JP" u="sng" dirty="0"/>
            </a:p>
            <a:p>
              <a:r>
                <a:rPr lang="ja-JP" altLang="en-US" u="sng" dirty="0"/>
                <a:t>　　　　　　　　　　　　　　　　　　　　　　　　　　　　　　　　　参加者名</a:t>
              </a:r>
              <a:r>
                <a:rPr lang="ja-JP" altLang="en-US" dirty="0"/>
                <a:t>：　　　　　　　</a:t>
              </a:r>
              <a:r>
                <a:rPr lang="ja-JP" altLang="en-US" dirty="0" smtClean="0"/>
                <a:t> </a:t>
              </a:r>
              <a:r>
                <a:rPr lang="ja-JP" altLang="en-US" u="sng" dirty="0" smtClean="0"/>
                <a:t>職種</a:t>
              </a:r>
              <a:r>
                <a:rPr lang="ja-JP" altLang="en-US" dirty="0" smtClean="0"/>
                <a:t>：</a:t>
              </a:r>
              <a:r>
                <a:rPr lang="ja-JP" altLang="en-US" u="sng" dirty="0"/>
                <a:t>　　　　　　　　　　　　　　　</a:t>
              </a:r>
              <a:endParaRPr kumimoji="1" lang="ja-JP" altLang="en-US" u="sng" dirty="0"/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="" xmlns:a16="http://schemas.microsoft.com/office/drawing/2014/main" id="{F720AD44-80EB-CF02-1602-A12360B1208C}"/>
                </a:ext>
              </a:extLst>
            </p:cNvPr>
            <p:cNvCxnSpPr>
              <a:cxnSpLocks/>
            </p:cNvCxnSpPr>
            <p:nvPr/>
          </p:nvCxnSpPr>
          <p:spPr>
            <a:xfrm>
              <a:off x="8757592" y="6372200"/>
              <a:ext cx="3456384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="" xmlns:a16="http://schemas.microsoft.com/office/drawing/2014/main" id="{ED6563B3-B7B1-54B2-70BD-150A79211C8B}"/>
                </a:ext>
              </a:extLst>
            </p:cNvPr>
            <p:cNvCxnSpPr/>
            <p:nvPr/>
          </p:nvCxnSpPr>
          <p:spPr>
            <a:xfrm>
              <a:off x="10917832" y="6945088"/>
              <a:ext cx="128588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="" xmlns:a16="http://schemas.microsoft.com/office/drawing/2014/main" id="{4936F540-72E4-7C2D-50AD-68AD3FB0F1C4}"/>
                </a:ext>
              </a:extLst>
            </p:cNvPr>
            <p:cNvCxnSpPr/>
            <p:nvPr/>
          </p:nvCxnSpPr>
          <p:spPr>
            <a:xfrm>
              <a:off x="8665787" y="6946676"/>
              <a:ext cx="128588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テキスト ボックス 19">
            <a:extLst>
              <a:ext uri="{FF2B5EF4-FFF2-40B4-BE49-F238E27FC236}">
                <a16:creationId xmlns="" xmlns:a16="http://schemas.microsoft.com/office/drawing/2014/main" id="{4BA724CD-769C-4519-D235-36690718F8A3}"/>
              </a:ext>
            </a:extLst>
          </p:cNvPr>
          <p:cNvSpPr txBox="1"/>
          <p:nvPr/>
        </p:nvSpPr>
        <p:spPr>
          <a:xfrm>
            <a:off x="476672" y="8390165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主催　医療法人社団　健芯会　ライフクリニック　</a:t>
            </a:r>
            <a:endParaRPr kumimoji="1" lang="en-US" altLang="ja-JP" dirty="0"/>
          </a:p>
          <a:p>
            <a:r>
              <a:rPr lang="ja-JP" altLang="en-US" sz="1400" dirty="0"/>
              <a:t>　</a:t>
            </a:r>
            <a:r>
              <a:rPr kumimoji="1" lang="en-US" altLang="ja-JP" dirty="0"/>
              <a:t>TEL</a:t>
            </a:r>
            <a:r>
              <a:rPr kumimoji="1" lang="ja-JP" altLang="en-US" dirty="0"/>
              <a:t>：</a:t>
            </a:r>
            <a:r>
              <a:rPr lang="en-US" altLang="ja-JP" dirty="0"/>
              <a:t>03-5638-8556</a:t>
            </a:r>
            <a:r>
              <a:rPr lang="ja-JP" altLang="en-US" dirty="0"/>
              <a:t>　　</a:t>
            </a:r>
            <a:r>
              <a:rPr kumimoji="1" lang="ja-JP" altLang="en-US" sz="1400" dirty="0"/>
              <a:t>担当者：医療連携室　井上 周治</a:t>
            </a:r>
            <a:r>
              <a:rPr lang="ja-JP" altLang="en-US" sz="1400" dirty="0"/>
              <a:t>　　</a:t>
            </a:r>
            <a:endParaRPr lang="en-US" altLang="ja-JP" sz="1400" dirty="0"/>
          </a:p>
        </p:txBody>
      </p:sp>
      <p:pic>
        <p:nvPicPr>
          <p:cNvPr id="21" name="図 20" descr="チラシ写真（橘先生）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5728" y="1500166"/>
            <a:ext cx="2162971" cy="2479787"/>
          </a:xfrm>
          <a:prstGeom prst="rect">
            <a:avLst/>
          </a:prstGeom>
        </p:spPr>
      </p:pic>
      <p:pic>
        <p:nvPicPr>
          <p:cNvPr id="2050" name="Picture 2" descr="C:\Users\LCHMCE01\Downloads\qrcode_docs.google.com (4)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22" y="6786578"/>
            <a:ext cx="1142978" cy="11429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トラベル">
  <a:themeElements>
    <a:clrScheme name="黄色がかったオレンジ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トラベル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トラベル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</TotalTime>
  <Words>32</Words>
  <Application>Microsoft Office PowerPoint</Application>
  <PresentationFormat>画面に合わせる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トラベル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主催　医療法人社団　健芯会　ライフクリニック tel:03-56338-8556   FAX:03-6369-3397 担当者：医療連携室　井上　周治</dc:title>
  <dc:creator>LCHMCE01</dc:creator>
  <cp:lastModifiedBy>LCHMCE01</cp:lastModifiedBy>
  <cp:revision>54</cp:revision>
  <cp:lastPrinted>2023-06-26T08:57:52Z</cp:lastPrinted>
  <dcterms:created xsi:type="dcterms:W3CDTF">2023-06-07T03:32:10Z</dcterms:created>
  <dcterms:modified xsi:type="dcterms:W3CDTF">2025-09-26T07:47:13Z</dcterms:modified>
</cp:coreProperties>
</file>