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2568" y="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AE086E-DB41-4AAB-A5CB-47B731A89D03}" type="datetimeFigureOut">
              <a:rPr kumimoji="1" lang="ja-JP" altLang="en-US" smtClean="0"/>
              <a:pPr/>
              <a:t>2026/5/20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981200" y="739775"/>
            <a:ext cx="2773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992CB1-952D-4245-AFF7-897D44AFD0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992CB1-952D-4245-AFF7-897D44AFD0D1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385762" y="7133203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タイトル 28"/>
          <p:cNvSpPr>
            <a:spLocks noGrp="1"/>
          </p:cNvSpPr>
          <p:nvPr>
            <p:ph type="ctrTitle"/>
          </p:nvPr>
        </p:nvSpPr>
        <p:spPr>
          <a:xfrm>
            <a:off x="285750" y="6471216"/>
            <a:ext cx="6343650" cy="1629833"/>
          </a:xfrm>
        </p:spPr>
        <p:txBody>
          <a:bodyPr anchor="t"/>
          <a:lstStyle/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285750" y="5181600"/>
            <a:ext cx="6343650" cy="12192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/>
              <a:t>マスタ サブタイトルの書式設定</a:t>
            </a:r>
            <a:endParaRPr kumimoji="0" lang="en-US"/>
          </a:p>
        </p:txBody>
      </p:sp>
      <p:sp>
        <p:nvSpPr>
          <p:cNvPr id="16" name="日付プレースホルダ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3CAA-81E1-47AA-A4FE-8531CC090C90}" type="datetimeFigureOut">
              <a:rPr kumimoji="1" lang="ja-JP" altLang="en-US" smtClean="0"/>
              <a:pPr/>
              <a:t>2026/5/20</a:t>
            </a:fld>
            <a:endParaRPr kumimoji="1" lang="ja-JP" altLang="en-US"/>
          </a:p>
        </p:txBody>
      </p:sp>
      <p:sp>
        <p:nvSpPr>
          <p:cNvPr id="2" name="フッター プレースホルダ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5" name="スライド番号プレースホルダ 14"/>
          <p:cNvSpPr>
            <a:spLocks noGrp="1"/>
          </p:cNvSpPr>
          <p:nvPr>
            <p:ph type="sldNum" sz="quarter" idx="12"/>
          </p:nvPr>
        </p:nvSpPr>
        <p:spPr>
          <a:xfrm>
            <a:off x="6172200" y="8631936"/>
            <a:ext cx="569214" cy="329184"/>
          </a:xfrm>
        </p:spPr>
        <p:txBody>
          <a:bodyPr/>
          <a:lstStyle/>
          <a:p>
            <a:fld id="{DA594313-4306-4B0F-BCE4-AF4F292531F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/>
              <a:t>マスタ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3CAA-81E1-47AA-A4FE-8531CC090C90}" type="datetimeFigureOut">
              <a:rPr kumimoji="1" lang="ja-JP" altLang="en-US" smtClean="0"/>
              <a:pPr/>
              <a:t>2026/5/20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94313-4306-4B0F-BCE4-AF4F292531F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143500" y="732369"/>
            <a:ext cx="1371600" cy="7802033"/>
          </a:xfrm>
        </p:spPr>
        <p:txBody>
          <a:bodyPr vert="eaVert"/>
          <a:lstStyle/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732369"/>
            <a:ext cx="4686300" cy="7802033"/>
          </a:xfrm>
        </p:spPr>
        <p:txBody>
          <a:bodyPr vert="eaVert"/>
          <a:lstStyle/>
          <a:p>
            <a:pPr lvl="0" eaLnBrk="1" latinLnBrk="0" hangingPunct="1"/>
            <a:r>
              <a:rPr lang="ja-JP" altLang="en-US"/>
              <a:t>マスタ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3CAA-81E1-47AA-A4FE-8531CC090C90}" type="datetimeFigureOut">
              <a:rPr kumimoji="1" lang="ja-JP" altLang="en-US" smtClean="0"/>
              <a:pPr/>
              <a:t>2026/5/20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94313-4306-4B0F-BCE4-AF4F292531F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タイトル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27" name="コンテンツ プレースホルダ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ja-JP" altLang="en-US"/>
              <a:t>マスタ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25" name="日付プレースホルダ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3CAA-81E1-47AA-A4FE-8531CC090C90}" type="datetimeFigureOut">
              <a:rPr kumimoji="1" lang="ja-JP" altLang="en-US" smtClean="0"/>
              <a:pPr/>
              <a:t>2026/5/20</a:t>
            </a:fld>
            <a:endParaRPr kumimoji="1" lang="ja-JP" altLang="en-US"/>
          </a:p>
        </p:txBody>
      </p:sp>
      <p:sp>
        <p:nvSpPr>
          <p:cNvPr id="19" name="フッター プレースホルダ 18"/>
          <p:cNvSpPr>
            <a:spLocks noGrp="1"/>
          </p:cNvSpPr>
          <p:nvPr>
            <p:ph type="ftr" sz="quarter" idx="11"/>
          </p:nvPr>
        </p:nvSpPr>
        <p:spPr>
          <a:xfrm>
            <a:off x="2686050" y="101601"/>
            <a:ext cx="2171700" cy="385233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16" name="スライド番号プレースホルダ 15"/>
          <p:cNvSpPr>
            <a:spLocks noGrp="1"/>
          </p:cNvSpPr>
          <p:nvPr>
            <p:ph type="sldNum" sz="quarter" idx="12"/>
          </p:nvPr>
        </p:nvSpPr>
        <p:spPr>
          <a:xfrm>
            <a:off x="6172200" y="8631936"/>
            <a:ext cx="569214" cy="329184"/>
          </a:xfrm>
        </p:spPr>
        <p:txBody>
          <a:bodyPr/>
          <a:lstStyle/>
          <a:p>
            <a:fld id="{DA594313-4306-4B0F-BCE4-AF4F292531F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385762" y="4593203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テキスト プレースホルダ 5"/>
          <p:cNvSpPr>
            <a:spLocks noGrp="1"/>
          </p:cNvSpPr>
          <p:nvPr>
            <p:ph type="body" idx="1"/>
          </p:nvPr>
        </p:nvSpPr>
        <p:spPr>
          <a:xfrm>
            <a:off x="285750" y="2235200"/>
            <a:ext cx="6343650" cy="16256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/>
              <a:t>マスタ テキストの書式設定</a:t>
            </a:r>
          </a:p>
        </p:txBody>
      </p:sp>
      <p:sp>
        <p:nvSpPr>
          <p:cNvPr id="19" name="日付プレースホルダ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3CAA-81E1-47AA-A4FE-8531CC090C90}" type="datetimeFigureOut">
              <a:rPr kumimoji="1" lang="ja-JP" altLang="en-US" smtClean="0"/>
              <a:pPr/>
              <a:t>2026/5/20</a:t>
            </a:fld>
            <a:endParaRPr kumimoji="1" lang="ja-JP" altLang="en-US"/>
          </a:p>
        </p:txBody>
      </p:sp>
      <p:sp>
        <p:nvSpPr>
          <p:cNvPr id="11" name="フッター プレースホルダ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6" name="スライド番号プレースホル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94313-4306-4B0F-BCE4-AF4F292531F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8" name="タイトル 7"/>
          <p:cNvSpPr>
            <a:spLocks noGrp="1"/>
          </p:cNvSpPr>
          <p:nvPr>
            <p:ph type="title"/>
          </p:nvPr>
        </p:nvSpPr>
        <p:spPr>
          <a:xfrm>
            <a:off x="135356" y="3929447"/>
            <a:ext cx="6515100" cy="1579767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タイトル 19"/>
          <p:cNvSpPr>
            <a:spLocks noGrp="1"/>
          </p:cNvSpPr>
          <p:nvPr>
            <p:ph type="title"/>
          </p:nvPr>
        </p:nvSpPr>
        <p:spPr>
          <a:xfrm>
            <a:off x="226314" y="609600"/>
            <a:ext cx="6515100" cy="1121664"/>
          </a:xfrm>
        </p:spPr>
        <p:txBody>
          <a:bodyPr/>
          <a:lstStyle/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14" name="コンテンツ プレースホルダ 13"/>
          <p:cNvSpPr>
            <a:spLocks noGrp="1"/>
          </p:cNvSpPr>
          <p:nvPr>
            <p:ph sz="half" idx="1"/>
          </p:nvPr>
        </p:nvSpPr>
        <p:spPr>
          <a:xfrm>
            <a:off x="228600" y="2133600"/>
            <a:ext cx="3143250" cy="629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/>
              <a:t>マスタ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13" name="コンテンツ プレースホルダ 12"/>
          <p:cNvSpPr>
            <a:spLocks noGrp="1"/>
          </p:cNvSpPr>
          <p:nvPr>
            <p:ph sz="half" idx="2"/>
          </p:nvPr>
        </p:nvSpPr>
        <p:spPr>
          <a:xfrm>
            <a:off x="3486150" y="2133600"/>
            <a:ext cx="3257550" cy="629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/>
              <a:t>マスタ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21" name="日付プレースホルダ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3CAA-81E1-47AA-A4FE-8531CC090C90}" type="datetimeFigureOut">
              <a:rPr kumimoji="1" lang="ja-JP" altLang="en-US" smtClean="0"/>
              <a:pPr/>
              <a:t>2026/5/20</a:t>
            </a:fld>
            <a:endParaRPr kumimoji="1" lang="ja-JP" altLang="en-US"/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1" name="スライド番号プレースホルダ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94313-4306-4B0F-BCE4-AF4F292531F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タイトル 28"/>
          <p:cNvSpPr>
            <a:spLocks noGrp="1"/>
          </p:cNvSpPr>
          <p:nvPr>
            <p:ph type="title"/>
          </p:nvPr>
        </p:nvSpPr>
        <p:spPr>
          <a:xfrm>
            <a:off x="228600" y="7213600"/>
            <a:ext cx="6457950" cy="1176867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13" name="テキスト プレースホルダ 12"/>
          <p:cNvSpPr>
            <a:spLocks noGrp="1"/>
          </p:cNvSpPr>
          <p:nvPr>
            <p:ph type="body" idx="1"/>
          </p:nvPr>
        </p:nvSpPr>
        <p:spPr>
          <a:xfrm>
            <a:off x="211083" y="889000"/>
            <a:ext cx="3217917" cy="853016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/>
              <a:t>マスタ テキストの書式設定</a:t>
            </a:r>
          </a:p>
        </p:txBody>
      </p:sp>
      <p:sp>
        <p:nvSpPr>
          <p:cNvPr id="25" name="テキスト プレースホルダ 24"/>
          <p:cNvSpPr>
            <a:spLocks noGrp="1"/>
          </p:cNvSpPr>
          <p:nvPr>
            <p:ph type="body" sz="half" idx="3"/>
          </p:nvPr>
        </p:nvSpPr>
        <p:spPr>
          <a:xfrm>
            <a:off x="3483769" y="889000"/>
            <a:ext cx="3219181" cy="853016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211083" y="1754717"/>
            <a:ext cx="3217917" cy="52556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ja-JP" altLang="en-US"/>
              <a:t>マスタ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28" name="コンテンツ プレースホルダ 27"/>
          <p:cNvSpPr>
            <a:spLocks noGrp="1"/>
          </p:cNvSpPr>
          <p:nvPr>
            <p:ph sz="quarter" idx="4"/>
          </p:nvPr>
        </p:nvSpPr>
        <p:spPr>
          <a:xfrm>
            <a:off x="3486548" y="1754717"/>
            <a:ext cx="3216402" cy="52556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ja-JP" altLang="en-US"/>
              <a:t>マスタ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10" name="日付プレースホルダ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3CAA-81E1-47AA-A4FE-8531CC090C90}" type="datetimeFigureOut">
              <a:rPr kumimoji="1" lang="ja-JP" altLang="en-US" smtClean="0"/>
              <a:pPr/>
              <a:t>2026/5/20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172200" y="8636000"/>
            <a:ext cx="571500" cy="329184"/>
          </a:xfrm>
        </p:spPr>
        <p:txBody>
          <a:bodyPr/>
          <a:lstStyle/>
          <a:p>
            <a:fld id="{DA594313-4306-4B0F-BCE4-AF4F292531F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385762" y="8026401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タイトル 29"/>
          <p:cNvSpPr>
            <a:spLocks noGrp="1"/>
          </p:cNvSpPr>
          <p:nvPr>
            <p:ph type="title"/>
          </p:nvPr>
        </p:nvSpPr>
        <p:spPr>
          <a:xfrm>
            <a:off x="226314" y="609600"/>
            <a:ext cx="6515100" cy="1121664"/>
          </a:xfrm>
        </p:spPr>
        <p:txBody>
          <a:bodyPr/>
          <a:lstStyle/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12" name="日付プレースホル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3CAA-81E1-47AA-A4FE-8531CC090C90}" type="datetimeFigureOut">
              <a:rPr kumimoji="1" lang="ja-JP" altLang="en-US" smtClean="0"/>
              <a:pPr/>
              <a:t>2026/5/20</a:t>
            </a:fld>
            <a:endParaRPr kumimoji="1" lang="ja-JP" altLang="en-US"/>
          </a:p>
        </p:txBody>
      </p:sp>
      <p:sp>
        <p:nvSpPr>
          <p:cNvPr id="21" name="フッター プレースホルダ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94313-4306-4B0F-BCE4-AF4F292531F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3CAA-81E1-47AA-A4FE-8531CC090C90}" type="datetimeFigureOut">
              <a:rPr kumimoji="1" lang="ja-JP" altLang="en-US" smtClean="0"/>
              <a:pPr/>
              <a:t>2026/5/20</a:t>
            </a:fld>
            <a:endParaRPr kumimoji="1" lang="ja-JP" altLang="en-US"/>
          </a:p>
        </p:txBody>
      </p:sp>
      <p:sp>
        <p:nvSpPr>
          <p:cNvPr id="24" name="フッター プレースホルダ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94313-4306-4B0F-BCE4-AF4F292531F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線コネクタ 7"/>
          <p:cNvSpPr>
            <a:spLocks noChangeShapeType="1"/>
          </p:cNvSpPr>
          <p:nvPr/>
        </p:nvSpPr>
        <p:spPr bwMode="auto">
          <a:xfrm>
            <a:off x="385762" y="7798823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>
          <a:xfrm>
            <a:off x="342900" y="7315200"/>
            <a:ext cx="6343650" cy="694267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26" name="テキスト プレースホルダ 25"/>
          <p:cNvSpPr>
            <a:spLocks noGrp="1"/>
          </p:cNvSpPr>
          <p:nvPr>
            <p:ph type="body" idx="2"/>
          </p:nvPr>
        </p:nvSpPr>
        <p:spPr>
          <a:xfrm>
            <a:off x="342900" y="812800"/>
            <a:ext cx="2256235" cy="64008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/>
              <a:t>マスタ テキストの書式設定</a:t>
            </a:r>
          </a:p>
        </p:txBody>
      </p:sp>
      <p:sp>
        <p:nvSpPr>
          <p:cNvPr id="14" name="コンテンツ プレースホルダ 13"/>
          <p:cNvSpPr>
            <a:spLocks noGrp="1"/>
          </p:cNvSpPr>
          <p:nvPr>
            <p:ph sz="half" idx="1"/>
          </p:nvPr>
        </p:nvSpPr>
        <p:spPr>
          <a:xfrm>
            <a:off x="2681287" y="812800"/>
            <a:ext cx="4005263" cy="6400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ja-JP" altLang="en-US"/>
              <a:t>マスタ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25" name="日付プレースホルダ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3CAA-81E1-47AA-A4FE-8531CC090C90}" type="datetimeFigureOut">
              <a:rPr kumimoji="1" lang="ja-JP" altLang="en-US" smtClean="0"/>
              <a:pPr/>
              <a:t>2026/5/20</a:t>
            </a:fld>
            <a:endParaRPr kumimoji="1" lang="ja-JP" altLang="en-US"/>
          </a:p>
        </p:txBody>
      </p:sp>
      <p:sp>
        <p:nvSpPr>
          <p:cNvPr id="29" name="フッター プレースホルダ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94313-4306-4B0F-BCE4-AF4F292531F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図プレースホルダ 12"/>
          <p:cNvSpPr>
            <a:spLocks noGrp="1"/>
          </p:cNvSpPr>
          <p:nvPr>
            <p:ph type="pic" idx="1"/>
          </p:nvPr>
        </p:nvSpPr>
        <p:spPr>
          <a:xfrm>
            <a:off x="2628900" y="822179"/>
            <a:ext cx="3771900" cy="48768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ja-JP" altLang="en-US"/>
              <a:t>アイコンをクリックして図を追加</a:t>
            </a:r>
            <a:endParaRPr kumimoji="0" lang="en-US" dirty="0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3CAA-81E1-47AA-A4FE-8531CC090C90}" type="datetimeFigureOut">
              <a:rPr kumimoji="1" lang="ja-JP" altLang="en-US" smtClean="0"/>
              <a:pPr/>
              <a:t>2026/5/20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1" name="スライド番号プレースホルダ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94313-4306-4B0F-BCE4-AF4F292531F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17" name="タイトル 16"/>
          <p:cNvSpPr>
            <a:spLocks noGrp="1"/>
          </p:cNvSpPr>
          <p:nvPr>
            <p:ph type="title"/>
          </p:nvPr>
        </p:nvSpPr>
        <p:spPr>
          <a:xfrm>
            <a:off x="285750" y="6658347"/>
            <a:ext cx="4400550" cy="696384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26" name="テキスト プレースホルダ 25"/>
          <p:cNvSpPr>
            <a:spLocks noGrp="1"/>
          </p:cNvSpPr>
          <p:nvPr>
            <p:ph type="body" sz="half" idx="2"/>
          </p:nvPr>
        </p:nvSpPr>
        <p:spPr>
          <a:xfrm>
            <a:off x="285750" y="7377624"/>
            <a:ext cx="4400550" cy="1024467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385762" y="1401198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テキスト プレースホルダ 7"/>
          <p:cNvSpPr>
            <a:spLocks noGrp="1"/>
          </p:cNvSpPr>
          <p:nvPr>
            <p:ph type="body" idx="1"/>
          </p:nvPr>
        </p:nvSpPr>
        <p:spPr>
          <a:xfrm>
            <a:off x="228600" y="2072217"/>
            <a:ext cx="6515100" cy="603461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/>
              <a:t>マスタ テキストの書式設定</a:t>
            </a:r>
          </a:p>
          <a:p>
            <a:pPr lvl="1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2 </a:t>
            </a:r>
            <a:r>
              <a:rPr kumimoji="0" lang="ja-JP" altLang="en-US"/>
              <a:t>レベル</a:t>
            </a:r>
          </a:p>
          <a:p>
            <a:pPr lvl="2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3 </a:t>
            </a:r>
            <a:r>
              <a:rPr kumimoji="0" lang="ja-JP" altLang="en-US"/>
              <a:t>レベル</a:t>
            </a:r>
          </a:p>
          <a:p>
            <a:pPr lvl="3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4 </a:t>
            </a:r>
            <a:r>
              <a:rPr kumimoji="0" lang="ja-JP" altLang="en-US"/>
              <a:t>レベル</a:t>
            </a:r>
          </a:p>
          <a:p>
            <a:pPr lvl="4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5 </a:t>
            </a:r>
            <a:r>
              <a:rPr kumimoji="0" lang="ja-JP" altLang="en-US"/>
              <a:t>レベル</a:t>
            </a:r>
            <a:endParaRPr kumimoji="0" lang="en-US"/>
          </a:p>
        </p:txBody>
      </p:sp>
      <p:sp>
        <p:nvSpPr>
          <p:cNvPr id="11" name="日付プレースホルダ 10"/>
          <p:cNvSpPr>
            <a:spLocks noGrp="1"/>
          </p:cNvSpPr>
          <p:nvPr>
            <p:ph type="dt" sz="half" idx="2"/>
          </p:nvPr>
        </p:nvSpPr>
        <p:spPr>
          <a:xfrm>
            <a:off x="4857750" y="101601"/>
            <a:ext cx="1885950" cy="38523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23C3CAA-81E1-47AA-A4FE-8531CC090C90}" type="datetimeFigureOut">
              <a:rPr kumimoji="1" lang="ja-JP" altLang="en-US" smtClean="0"/>
              <a:pPr/>
              <a:t>2026/5/20</a:t>
            </a:fld>
            <a:endParaRPr kumimoji="1" lang="ja-JP" altLang="en-US"/>
          </a:p>
        </p:txBody>
      </p:sp>
      <p:sp>
        <p:nvSpPr>
          <p:cNvPr id="28" name="フッター プレースホルダ 27"/>
          <p:cNvSpPr>
            <a:spLocks noGrp="1"/>
          </p:cNvSpPr>
          <p:nvPr>
            <p:ph type="ftr" sz="quarter" idx="3"/>
          </p:nvPr>
        </p:nvSpPr>
        <p:spPr>
          <a:xfrm>
            <a:off x="2343150" y="101601"/>
            <a:ext cx="2514600" cy="385233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4"/>
          </p:nvPr>
        </p:nvSpPr>
        <p:spPr>
          <a:xfrm>
            <a:off x="6172200" y="8636001"/>
            <a:ext cx="571500" cy="325967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A594313-4306-4B0F-BCE4-AF4F292531F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10" name="タイトル プレースホルダ 9"/>
          <p:cNvSpPr>
            <a:spLocks noGrp="1"/>
          </p:cNvSpPr>
          <p:nvPr>
            <p:ph type="title"/>
          </p:nvPr>
        </p:nvSpPr>
        <p:spPr>
          <a:xfrm>
            <a:off x="228600" y="609600"/>
            <a:ext cx="6515100" cy="1117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ja-JP" altLang="en-US"/>
              <a:t>マスタ タイトルの書式設定</a:t>
            </a:r>
            <a:endParaRPr kumimoji="0" lang="en-US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385762" y="1401198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直線コネクタ 11"/>
          <p:cNvSpPr>
            <a:spLocks noChangeShapeType="1"/>
          </p:cNvSpPr>
          <p:nvPr/>
        </p:nvSpPr>
        <p:spPr bwMode="auto">
          <a:xfrm>
            <a:off x="385762" y="1410649"/>
            <a:ext cx="6472238" cy="3175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1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1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1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1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67630">
              <a:srgbClr val="F7D096"/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注射">
            <a:extLst>
              <a:ext uri="{FF2B5EF4-FFF2-40B4-BE49-F238E27FC236}">
                <a16:creationId xmlns:a16="http://schemas.microsoft.com/office/drawing/2014/main" id="{D470E991-1D1F-A6C8-04DC-05A0CADAE947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30000"/>
          </a:blip>
          <a:stretch>
            <a:fillRect/>
          </a:stretch>
        </p:blipFill>
        <p:spPr>
          <a:xfrm>
            <a:off x="3079387" y="2231863"/>
            <a:ext cx="3830910" cy="3830910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518C1129-4056-FEF3-F57E-B32E2EC13195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50000"/>
          </a:blip>
          <a:srcRect/>
          <a:stretch>
            <a:fillRect/>
          </a:stretch>
        </p:blipFill>
        <p:spPr bwMode="auto">
          <a:xfrm>
            <a:off x="2530325" y="159294"/>
            <a:ext cx="1440160" cy="1396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127000">
              <a:schemeClr val="accent1"/>
            </a:glow>
          </a:effectLst>
        </p:spPr>
      </p:pic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8983" y="110680"/>
            <a:ext cx="6343650" cy="1647828"/>
          </a:xfrm>
        </p:spPr>
        <p:txBody>
          <a:bodyPr>
            <a:noAutofit/>
          </a:bodyPr>
          <a:lstStyle/>
          <a:p>
            <a:r>
              <a:rPr lang="ja-JP" altLang="en-US" sz="4400" b="1" i="1" dirty="0">
                <a:solidFill>
                  <a:schemeClr val="accent5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第　</a:t>
            </a:r>
            <a:r>
              <a:rPr lang="en-US" altLang="ja-JP" sz="4400" b="1" i="1" dirty="0">
                <a:solidFill>
                  <a:schemeClr val="accent5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7</a:t>
            </a:r>
            <a:r>
              <a:rPr lang="ja-JP" altLang="en-US" sz="4400" b="1" i="1" dirty="0">
                <a:solidFill>
                  <a:schemeClr val="accent5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回</a:t>
            </a:r>
          </a:p>
          <a:p>
            <a:r>
              <a:rPr kumimoji="1" lang="ja-JP" altLang="en-US" sz="4000" b="1" i="1" dirty="0">
                <a:solidFill>
                  <a:schemeClr val="accent5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健　　芯　　セ　　ミ　　ナ　　ー</a:t>
            </a:r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171DE62D-38F6-8F15-1138-887F5B323E26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38" t="8152" r="16056"/>
          <a:stretch/>
        </p:blipFill>
        <p:spPr>
          <a:xfrm>
            <a:off x="138983" y="2880757"/>
            <a:ext cx="2392732" cy="2378309"/>
          </a:xfrm>
          <a:prstGeom prst="rect">
            <a:avLst/>
          </a:prstGeom>
          <a:gradFill>
            <a:gsLst>
              <a:gs pos="27326">
                <a:srgbClr val="FCEDD6"/>
              </a:gs>
              <a:gs pos="46791">
                <a:srgbClr val="FAE3C0"/>
              </a:gs>
              <a:gs pos="64010">
                <a:srgbClr val="F9DAAC"/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9" name="テキスト ボックス 8"/>
          <p:cNvSpPr txBox="1"/>
          <p:nvPr/>
        </p:nvSpPr>
        <p:spPr>
          <a:xfrm>
            <a:off x="0" y="5357818"/>
            <a:ext cx="6858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/>
              <a:t>開催日程：　令和   ８</a:t>
            </a:r>
            <a:r>
              <a:rPr lang="ja-JP" altLang="en-US" sz="2000" b="1" dirty="0"/>
              <a:t>年  ６月 １９日（金）</a:t>
            </a:r>
            <a:endParaRPr lang="en-US" altLang="ja-JP" sz="2000" b="1" dirty="0"/>
          </a:p>
          <a:p>
            <a:r>
              <a:rPr lang="ja-JP" altLang="en-US" sz="2000" dirty="0"/>
              <a:t>場　　所：　みどりコミュニティセンター　２階</a:t>
            </a:r>
            <a:endParaRPr lang="en-US" altLang="ja-JP" sz="2000" dirty="0"/>
          </a:p>
          <a:p>
            <a:r>
              <a:rPr lang="ja-JP" altLang="en-US" sz="2000" dirty="0"/>
              <a:t>　　　　　　会議室（４０名定員）</a:t>
            </a:r>
            <a:endParaRPr lang="en-US" altLang="ja-JP" sz="2000" dirty="0"/>
          </a:p>
          <a:p>
            <a:r>
              <a:rPr kumimoji="1" lang="ja-JP" altLang="en-US" sz="2000" dirty="0"/>
              <a:t>時　　間：　</a:t>
            </a:r>
            <a:r>
              <a:rPr kumimoji="1" lang="en-US" altLang="ja-JP" sz="2000" b="1" dirty="0"/>
              <a:t>18</a:t>
            </a:r>
            <a:r>
              <a:rPr kumimoji="1" lang="ja-JP" altLang="en-US" sz="2000" b="1" dirty="0"/>
              <a:t>：</a:t>
            </a:r>
            <a:r>
              <a:rPr kumimoji="1" lang="en-US" altLang="ja-JP" sz="2000" b="1" dirty="0"/>
              <a:t>30</a:t>
            </a:r>
            <a:r>
              <a:rPr kumimoji="1" lang="ja-JP" altLang="en-US" sz="2000" b="1" dirty="0"/>
              <a:t>　～</a:t>
            </a:r>
            <a:r>
              <a:rPr kumimoji="1" lang="en-US" altLang="ja-JP" sz="2000" b="1" dirty="0"/>
              <a:t>19</a:t>
            </a:r>
            <a:r>
              <a:rPr kumimoji="1" lang="ja-JP" altLang="en-US" sz="2000" b="1" dirty="0"/>
              <a:t>：</a:t>
            </a:r>
            <a:r>
              <a:rPr kumimoji="1" lang="en-US" altLang="ja-JP" sz="2000" b="1" dirty="0"/>
              <a:t>30</a:t>
            </a:r>
            <a:r>
              <a:rPr kumimoji="1" lang="ja-JP" altLang="en-US" sz="2000" b="1" dirty="0"/>
              <a:t>　</a:t>
            </a:r>
            <a:r>
              <a:rPr kumimoji="1" lang="en-US" altLang="ja-JP" sz="2000" b="1" dirty="0"/>
              <a:t>※</a:t>
            </a:r>
            <a:r>
              <a:rPr kumimoji="1" lang="ja-JP" altLang="en-US" sz="2000" b="1" dirty="0"/>
              <a:t>軽食あります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705114" y="4055287"/>
            <a:ext cx="3142132" cy="1323439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経歴</a:t>
            </a: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東京医科歯科大学医学部卒業後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帝京大学医学部付属病院で研修。</a:t>
            </a:r>
            <a:endParaRPr kumimoji="1"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その後、同病院で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麻酔科へ入局。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外来にてペインクリニックも行う。</a:t>
            </a:r>
            <a:endParaRPr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また医療法人社団パリアンでの勤務を経て</a:t>
            </a:r>
            <a:r>
              <a:rPr lang="en-US" altLang="ja-JP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2018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年よりライフクリニックにて勤務。</a:t>
            </a:r>
            <a:endParaRPr kumimoji="1" lang="ja-JP" altLang="en-US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625071" y="7835300"/>
            <a:ext cx="1285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こちらの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QR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コードからでもお申込できます</a:t>
            </a:r>
            <a:endParaRPr kumimoji="1"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4BA724CD-769C-4519-D235-36690718F8A3}"/>
              </a:ext>
            </a:extLst>
          </p:cNvPr>
          <p:cNvSpPr txBox="1"/>
          <p:nvPr/>
        </p:nvSpPr>
        <p:spPr>
          <a:xfrm>
            <a:off x="476672" y="8390165"/>
            <a:ext cx="6048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主催　医療法人社団　健芯会　ライフクリニック　</a:t>
            </a:r>
            <a:endParaRPr kumimoji="1" lang="en-US" altLang="ja-JP" dirty="0"/>
          </a:p>
          <a:p>
            <a:r>
              <a:rPr lang="ja-JP" altLang="en-US" sz="1400" dirty="0"/>
              <a:t>　</a:t>
            </a:r>
            <a:r>
              <a:rPr kumimoji="1" lang="en-US" altLang="ja-JP" dirty="0"/>
              <a:t>TEL</a:t>
            </a:r>
            <a:r>
              <a:rPr kumimoji="1" lang="ja-JP" altLang="en-US" dirty="0"/>
              <a:t>：</a:t>
            </a:r>
            <a:r>
              <a:rPr lang="en-US" altLang="ja-JP" dirty="0"/>
              <a:t>03-5638-8556</a:t>
            </a:r>
            <a:r>
              <a:rPr lang="ja-JP" altLang="en-US" dirty="0"/>
              <a:t>　　</a:t>
            </a:r>
            <a:r>
              <a:rPr kumimoji="1" lang="ja-JP" altLang="en-US" sz="1400" dirty="0"/>
              <a:t>担当者：医療連携室　井上 周治</a:t>
            </a:r>
            <a:r>
              <a:rPr lang="ja-JP" altLang="en-US" sz="1400" dirty="0"/>
              <a:t>　　</a:t>
            </a:r>
            <a:endParaRPr lang="en-US" altLang="ja-JP" sz="14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564904" y="2746254"/>
            <a:ext cx="4217288" cy="1292662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今回は神経ブロックの神髄！！</a:t>
            </a:r>
            <a:endParaRPr lang="en-US" altLang="ja-JP" sz="160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ブロック注射・トリガーポイント注射・</a:t>
            </a:r>
            <a:endParaRPr lang="en-US" altLang="ja-JP" sz="1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筋膜リリースに関することを分かりやすくお伝えします。</a:t>
            </a:r>
          </a:p>
          <a:p>
            <a:r>
              <a:rPr lang="ja-JP" altLang="en-US" sz="1400" dirty="0"/>
              <a:t>　　</a:t>
            </a:r>
            <a:endParaRPr kumimoji="1"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57175" y="1741644"/>
            <a:ext cx="634364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u="sng" dirty="0"/>
              <a:t>講師</a:t>
            </a:r>
            <a:endParaRPr kumimoji="1" lang="en-US" altLang="ja-JP" sz="2400" u="sng" dirty="0"/>
          </a:p>
          <a:p>
            <a:r>
              <a:rPr lang="ja-JP" altLang="en-US" sz="2400" u="sng" dirty="0"/>
              <a:t>　</a:t>
            </a:r>
            <a:r>
              <a:rPr kumimoji="1" lang="ja-JP" altLang="en-US" sz="2400" u="sng" dirty="0"/>
              <a:t>ライフクリニック医師　　</a:t>
            </a:r>
            <a:r>
              <a:rPr kumimoji="1" lang="ja-JP" altLang="en-US" sz="2800" u="sng" dirty="0"/>
              <a:t>佐々木　 翼</a:t>
            </a:r>
            <a:r>
              <a:rPr kumimoji="1" lang="ja-JP" altLang="en-US" sz="2400" u="sng" dirty="0"/>
              <a:t>　</a:t>
            </a:r>
            <a:endParaRPr kumimoji="1" lang="en-US" altLang="ja-JP" sz="2400" u="sng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0" y="6715140"/>
            <a:ext cx="5475028" cy="14773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申し込み返信先（</a:t>
            </a:r>
            <a:r>
              <a:rPr kumimoji="1" lang="en-US" altLang="ja-JP" dirty="0"/>
              <a:t>FAX:</a:t>
            </a:r>
            <a:r>
              <a:rPr kumimoji="1" lang="en-US" altLang="ja-JP" b="1" dirty="0"/>
              <a:t>03-6369-3397</a:t>
            </a:r>
            <a:r>
              <a:rPr kumimoji="1" lang="en-US" altLang="ja-JP" dirty="0"/>
              <a:t>)</a:t>
            </a:r>
          </a:p>
          <a:p>
            <a:br>
              <a:rPr lang="en-US" altLang="ja-JP" u="sng" dirty="0"/>
            </a:br>
            <a:r>
              <a:rPr lang="ja-JP" altLang="en-US" u="sng" dirty="0"/>
              <a:t>事業所名</a:t>
            </a:r>
            <a:r>
              <a:rPr lang="ja-JP" altLang="en-US" dirty="0"/>
              <a:t>：</a:t>
            </a:r>
            <a:endParaRPr lang="en-US" altLang="ja-JP" u="sng" dirty="0"/>
          </a:p>
          <a:p>
            <a:r>
              <a:rPr lang="ja-JP" altLang="en-US" u="sng" dirty="0"/>
              <a:t>　　　　　　　　　　　　　　　　　　　　　　　　　　　　　　　　　参加者名</a:t>
            </a:r>
            <a:r>
              <a:rPr lang="ja-JP" altLang="en-US" dirty="0"/>
              <a:t>：　　　　　　　 </a:t>
            </a:r>
            <a:r>
              <a:rPr lang="ja-JP" altLang="en-US" u="sng" dirty="0"/>
              <a:t>職種</a:t>
            </a:r>
            <a:r>
              <a:rPr lang="ja-JP" altLang="en-US" dirty="0"/>
              <a:t>：</a:t>
            </a:r>
            <a:r>
              <a:rPr lang="ja-JP" altLang="en-US" u="sng" dirty="0"/>
              <a:t>　　　　　　　　　　　　　　　</a:t>
            </a:r>
            <a:endParaRPr kumimoji="1" lang="ja-JP" altLang="en-US" u="sng" dirty="0"/>
          </a:p>
        </p:txBody>
      </p:sp>
      <p:cxnSp>
        <p:nvCxnSpPr>
          <p:cNvPr id="22" name="直線コネクタ 21"/>
          <p:cNvCxnSpPr/>
          <p:nvPr/>
        </p:nvCxnSpPr>
        <p:spPr>
          <a:xfrm>
            <a:off x="1285860" y="7572396"/>
            <a:ext cx="392909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>
            <a:off x="1214422" y="8143900"/>
            <a:ext cx="157163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/>
          <p:cNvCxnSpPr/>
          <p:nvPr/>
        </p:nvCxnSpPr>
        <p:spPr>
          <a:xfrm>
            <a:off x="3714752" y="8143900"/>
            <a:ext cx="156211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図 3">
            <a:extLst>
              <a:ext uri="{FF2B5EF4-FFF2-40B4-BE49-F238E27FC236}">
                <a16:creationId xmlns:a16="http://schemas.microsoft.com/office/drawing/2014/main" id="{3E3F6373-9290-8767-5015-F9381BD5B01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7179" y="6681257"/>
            <a:ext cx="1134189" cy="1134189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トラベル">
  <a:themeElements>
    <a:clrScheme name="黄色がかったオレンジ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トラベル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トラベル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689</TotalTime>
  <Words>164</Words>
  <Application>Microsoft Office PowerPoint</Application>
  <PresentationFormat>画面に合わせる (4:3)</PresentationFormat>
  <Paragraphs>25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HGP創英角ｺﾞｼｯｸUB</vt:lpstr>
      <vt:lpstr>HG丸ｺﾞｼｯｸM-PRO</vt:lpstr>
      <vt:lpstr>Calibri</vt:lpstr>
      <vt:lpstr>Franklin Gothic Book</vt:lpstr>
      <vt:lpstr>Franklin Gothic Medium</vt:lpstr>
      <vt:lpstr>Wingdings 2</vt:lpstr>
      <vt:lpstr>トラベル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主催　医療法人社団　健芯会　ライフクリニック tel:03-56338-8556   FAX:03-6369-3397 担当者：医療連携室　井上　周治</dc:title>
  <dc:creator>LCHMCE01</dc:creator>
  <cp:lastModifiedBy>周治 井上</cp:lastModifiedBy>
  <cp:revision>44</cp:revision>
  <cp:lastPrinted>2026-05-20T05:55:24Z</cp:lastPrinted>
  <dcterms:created xsi:type="dcterms:W3CDTF">2023-06-07T03:32:10Z</dcterms:created>
  <dcterms:modified xsi:type="dcterms:W3CDTF">2026-05-20T05:59:45Z</dcterms:modified>
</cp:coreProperties>
</file>